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3"/>
    <p:restoredTop sz="94713"/>
  </p:normalViewPr>
  <p:slideViewPr>
    <p:cSldViewPr snapToGrid="0" snapToObjects="1">
      <p:cViewPr>
        <p:scale>
          <a:sx n="72" d="100"/>
          <a:sy n="72" d="100"/>
        </p:scale>
        <p:origin x="48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1557-4900-6E46-8A41-EA318C3BB47E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3A2F7-A134-EF4C-983B-3F68C73D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8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2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4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2B5FE-FB8A-D542-B003-8F81EB54BE4C}" type="datetimeFigureOut">
              <a:rPr lang="en-US" smtClean="0"/>
              <a:t>7/7/20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LQR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9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offset affecting trajectories;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offset;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3" y="2222073"/>
            <a:ext cx="4771465" cy="4089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56" y="2332684"/>
            <a:ext cx="5376032" cy="35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so getting this to work is an art of finding the right 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R makes the thing sensitive to offsets; </a:t>
            </a:r>
          </a:p>
          <a:p>
            <a:pPr lvl="1"/>
            <a:r>
              <a:rPr lang="en-US" dirty="0" smtClean="0"/>
              <a:t>Too high, can’t do task</a:t>
            </a:r>
          </a:p>
          <a:p>
            <a:pPr lvl="1"/>
            <a:r>
              <a:rPr lang="en-US" dirty="0" smtClean="0"/>
              <a:t>Too low, doesn’t matter where the offset is; </a:t>
            </a:r>
          </a:p>
          <a:p>
            <a:endParaRPr lang="en-US" dirty="0"/>
          </a:p>
          <a:p>
            <a:r>
              <a:rPr lang="en-US" dirty="0" smtClean="0"/>
              <a:t>Also right R makes it such that dynamics matter more;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in </a:t>
            </a:r>
            <a:r>
              <a:rPr lang="en-US" dirty="0" err="1" smtClean="0"/>
              <a:t>Grom</a:t>
            </a:r>
            <a:r>
              <a:rPr lang="en-US" dirty="0" smtClean="0"/>
              <a:t> data;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71"/>
          <a:stretch/>
        </p:blipFill>
        <p:spPr>
          <a:xfrm>
            <a:off x="5652245" y="3769612"/>
            <a:ext cx="5185283" cy="254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291"/>
          <a:stretch/>
        </p:blipFill>
        <p:spPr>
          <a:xfrm>
            <a:off x="537881" y="3769612"/>
            <a:ext cx="5114365" cy="254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34353"/>
            <a:ext cx="6279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Left = CO, Right = OBS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 plot = day 0, orange plot = day 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Cases where total effort is high (orange), shuffle is much more effort than the obstacle i.e. borderline breaking;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06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474"/>
          <a:stretch/>
        </p:blipFill>
        <p:spPr>
          <a:xfrm>
            <a:off x="569259" y="3872753"/>
            <a:ext cx="5526741" cy="2681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1474"/>
          <a:stretch/>
        </p:blipFill>
        <p:spPr>
          <a:xfrm>
            <a:off x="6096000" y="3872753"/>
            <a:ext cx="5526741" cy="26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5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so for a given day what makes “R” high?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cells? </a:t>
            </a:r>
          </a:p>
          <a:p>
            <a:r>
              <a:rPr lang="en-US" dirty="0" smtClean="0"/>
              <a:t>Offset ? </a:t>
            </a:r>
          </a:p>
          <a:p>
            <a:r>
              <a:rPr lang="en-US" dirty="0" smtClean="0"/>
              <a:t>Decoder alignment with the offset?</a:t>
            </a:r>
          </a:p>
          <a:p>
            <a:r>
              <a:rPr lang="en-US" dirty="0" smtClean="0"/>
              <a:t>Eigenvalues?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7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E.g. by </a:t>
            </a:r>
            <a:r>
              <a:rPr lang="en-US" dirty="0" err="1" smtClean="0"/>
              <a:t>Adusting</a:t>
            </a:r>
            <a:r>
              <a:rPr lang="en-US" dirty="0" smtClean="0"/>
              <a:t> R </a:t>
            </a:r>
            <a:r>
              <a:rPr lang="en-US" dirty="0" smtClean="0">
                <a:sym typeface="Wingdings"/>
              </a:rPr>
              <a:t> making higher  (R=40);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719"/>
          <a:stretch/>
        </p:blipFill>
        <p:spPr>
          <a:xfrm>
            <a:off x="838200" y="2359165"/>
            <a:ext cx="6664341" cy="3284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57" y="4187826"/>
            <a:ext cx="3327027" cy="2218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657" y="1690688"/>
            <a:ext cx="3327027" cy="2218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3430" y="1538255"/>
            <a:ext cx="144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Data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33878" y="4035393"/>
            <a:ext cx="164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Shuffled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R is too long though, early activations in the beginning cost;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414" y="4059611"/>
            <a:ext cx="3553385" cy="2368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980"/>
          <a:stretch/>
        </p:blipFill>
        <p:spPr>
          <a:xfrm>
            <a:off x="300318" y="2320411"/>
            <a:ext cx="6858000" cy="3361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415" y="1690688"/>
            <a:ext cx="3553385" cy="23689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55058" y="5535511"/>
            <a:ext cx="71718" cy="29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200" y="5850234"/>
            <a:ext cx="745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Maybe some targets just require lower activation through the decoder?</a:t>
            </a:r>
          </a:p>
          <a:p>
            <a:r>
              <a:rPr lang="en-US" dirty="0" smtClean="0"/>
              <a:t>Maybe we need to make it so that the neural data is trying to approach </a:t>
            </a:r>
          </a:p>
          <a:p>
            <a:r>
              <a:rPr lang="en-US" dirty="0" smtClean="0"/>
              <a:t>a point with zero output through the decoder;  Also make that the reset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0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Consider adding a “brain target”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95250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E(</a:t>
            </a:r>
            <a:r>
              <a:rPr lang="en-US" dirty="0" err="1" smtClean="0"/>
              <a:t>n_t</a:t>
            </a:r>
            <a:r>
              <a:rPr lang="en-US" dirty="0" smtClean="0"/>
              <a:t> | </a:t>
            </a:r>
            <a:r>
              <a:rPr lang="en-US" dirty="0" err="1" smtClean="0"/>
              <a:t>a_t</a:t>
            </a:r>
            <a:r>
              <a:rPr lang="en-US" dirty="0" smtClean="0"/>
              <a:t> = 0)</a:t>
            </a:r>
          </a:p>
          <a:p>
            <a:r>
              <a:rPr lang="en-US" dirty="0" smtClean="0"/>
              <a:t>Use the same conditioning approach to estimate this value; </a:t>
            </a:r>
          </a:p>
          <a:p>
            <a:r>
              <a:rPr lang="en-US" dirty="0" smtClean="0"/>
              <a:t>Perhaps will give advantage to actual neural dynamics, since dynamics support activity around this offset ;</a:t>
            </a:r>
            <a:endParaRPr lang="en-US" dirty="0"/>
          </a:p>
          <a:p>
            <a:r>
              <a:rPr lang="en-US" dirty="0" smtClean="0"/>
              <a:t>Another concern </a:t>
            </a:r>
            <a:r>
              <a:rPr lang="mr-IN" dirty="0" smtClean="0"/>
              <a:t>–</a:t>
            </a:r>
            <a:r>
              <a:rPr lang="en-US" dirty="0" smtClean="0"/>
              <a:t> Brain offset was ”costing”</a:t>
            </a:r>
            <a:endParaRPr lang="en-US" dirty="0"/>
          </a:p>
          <a:p>
            <a:r>
              <a:rPr lang="en-US" dirty="0" smtClean="0"/>
              <a:t>Implemented these changes </a:t>
            </a:r>
            <a:r>
              <a:rPr lang="mr-IN" dirty="0" smtClean="0"/>
              <a:t>–</a:t>
            </a:r>
            <a:r>
              <a:rPr lang="en-US" dirty="0" smtClean="0"/>
              <a:t> doesn’t seem to matter; </a:t>
            </a:r>
          </a:p>
          <a:p>
            <a:pPr lvl="1"/>
            <a:r>
              <a:rPr lang="en-US" dirty="0" smtClean="0"/>
              <a:t>Maybe this brain cost is as far from the fixed point as the zero point?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4" y="4581796"/>
            <a:ext cx="8242300" cy="26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22" y="1458263"/>
            <a:ext cx="8996083" cy="4481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of task-demean (fit with no intercept)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7129" y="6078070"/>
            <a:ext cx="1011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Really fast decaying </a:t>
            </a:r>
            <a:r>
              <a:rPr lang="en-US" smtClean="0"/>
              <a:t>dynamics around the mean;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Why might offs = 0, </a:t>
            </a:r>
            <a:r>
              <a:rPr lang="en-US" dirty="0" err="1" smtClean="0"/>
              <a:t>dyn</a:t>
            </a:r>
            <a:r>
              <a:rPr lang="en-US" dirty="0" smtClean="0"/>
              <a:t> = 0 be BETTER than real dynamics? </a:t>
            </a:r>
          </a:p>
          <a:p>
            <a:pPr lvl="1"/>
            <a:r>
              <a:rPr lang="en-US" dirty="0" smtClean="0"/>
              <a:t>Because the offset doesn’t have a potent readout that the controller has to deal with and account for K(0) = 0, where K(fixed </a:t>
            </a:r>
            <a:r>
              <a:rPr lang="en-US" dirty="0" err="1" smtClean="0"/>
              <a:t>pt</a:t>
            </a:r>
            <a:r>
              <a:rPr lang="en-US" dirty="0" smtClean="0"/>
              <a:t>) =/= 0 always; </a:t>
            </a:r>
          </a:p>
          <a:p>
            <a:pPr lvl="1"/>
            <a:endParaRPr lang="en-US" dirty="0"/>
          </a:p>
          <a:p>
            <a:r>
              <a:rPr lang="en-US" dirty="0" smtClean="0"/>
              <a:t>Try LQR with true shuffled data</a:t>
            </a:r>
          </a:p>
          <a:p>
            <a:r>
              <a:rPr lang="en-US" dirty="0" smtClean="0"/>
              <a:t>Try with offset and no A; ?</a:t>
            </a:r>
          </a:p>
          <a:p>
            <a:endParaRPr lang="en-US" dirty="0"/>
          </a:p>
          <a:p>
            <a:r>
              <a:rPr lang="en-US" dirty="0" smtClean="0"/>
              <a:t>Within minimal R can seem tiny effect;  </a:t>
            </a:r>
          </a:p>
          <a:p>
            <a:pPr lvl="1"/>
            <a:r>
              <a:rPr lang="en-US" dirty="0" smtClean="0"/>
              <a:t>Resetting to zero</a:t>
            </a:r>
          </a:p>
          <a:p>
            <a:pPr lvl="1"/>
            <a:r>
              <a:rPr lang="en-US" dirty="0" smtClean="0"/>
              <a:t>Comparing to </a:t>
            </a:r>
            <a:r>
              <a:rPr lang="en-US" dirty="0" err="1" smtClean="0"/>
              <a:t>zero’d</a:t>
            </a:r>
            <a:r>
              <a:rPr lang="en-US" dirty="0" smtClean="0"/>
              <a:t> out A with offset; </a:t>
            </a:r>
          </a:p>
          <a:p>
            <a:pPr lvl="1"/>
            <a:r>
              <a:rPr lang="en-US" dirty="0" smtClean="0"/>
              <a:t>Ideally compare actual shuffle coefficients;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5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80"/>
            <a:ext cx="10515600" cy="1325563"/>
          </a:xfrm>
        </p:spPr>
        <p:txBody>
          <a:bodyPr/>
          <a:lstStyle/>
          <a:p>
            <a:r>
              <a:rPr lang="en-US" dirty="0" smtClean="0"/>
              <a:t>Equations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343"/>
                <a:ext cx="7102033" cy="435133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A: (n x n), b: (n x 1); V: (n x n)</a:t>
                </a:r>
              </a:p>
              <a:p>
                <a:r>
                  <a:rPr lang="en-US" dirty="0" smtClean="0"/>
                  <a:t>F: (k x k), K: (k x n) 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       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0]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343"/>
                <a:ext cx="7102033" cy="4351338"/>
              </a:xfrm>
              <a:blipFill rotWithShape="0">
                <a:blip r:embed="rId2"/>
                <a:stretch>
                  <a:fillRect l="-1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07664" y="2106319"/>
            <a:ext cx="7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Cursor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5545" y="1482343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Neural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0331" y="4373386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8016" y="4155352"/>
            <a:ext cx="64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9683" y="5043623"/>
            <a:ext cx="64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649" y="5287160"/>
            <a:ext cx="64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6010" y="5292431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67601" y="5075150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  +  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32309" y="5137624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9742" y="4959507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  +  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58776" y="4093048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  +  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67549" y="4352573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82782" y="4471171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0559" y="5316984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88410" y="5444831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55340" y="4720457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(n)</a:t>
            </a:r>
          </a:p>
          <a:p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1200" dirty="0" smtClean="0">
                <a:solidFill>
                  <a:schemeClr val="accent2"/>
                </a:solidFill>
              </a:rPr>
              <a:t>(k+1)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9984" y="4387209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89237" y="490512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accent2"/>
                </a:solidFill>
              </a:rPr>
              <a:t>n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0845" y="45488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1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6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Shuffle (x=0) vs. data (x=1)</a:t>
            </a:r>
          </a:p>
          <a:p>
            <a:pPr lvl="1"/>
            <a:r>
              <a:rPr lang="en-US" dirty="0" smtClean="0"/>
              <a:t>Shuffle same offset, </a:t>
            </a:r>
          </a:p>
          <a:p>
            <a:r>
              <a:rPr lang="en-US" dirty="0" smtClean="0"/>
              <a:t>Top = Mean U</a:t>
            </a:r>
          </a:p>
          <a:p>
            <a:r>
              <a:rPr lang="en-US" dirty="0" smtClean="0"/>
              <a:t>Bottom = Total U</a:t>
            </a:r>
          </a:p>
          <a:p>
            <a:r>
              <a:rPr lang="en-US" dirty="0" smtClean="0"/>
              <a:t>Left = CO</a:t>
            </a:r>
          </a:p>
          <a:p>
            <a:r>
              <a:rPr lang="en-US" dirty="0" smtClean="0"/>
              <a:t>Right = </a:t>
            </a:r>
            <a:r>
              <a:rPr lang="en-US" dirty="0" err="1" smtClean="0"/>
              <a:t>Obs</a:t>
            </a:r>
            <a:r>
              <a:rPr lang="en-US" dirty="0" smtClean="0"/>
              <a:t>; </a:t>
            </a:r>
          </a:p>
          <a:p>
            <a:endParaRPr lang="en-US" dirty="0"/>
          </a:p>
          <a:p>
            <a:r>
              <a:rPr lang="en-US" dirty="0" smtClean="0"/>
              <a:t>Adjusted for cell number</a:t>
            </a:r>
          </a:p>
          <a:p>
            <a:r>
              <a:rPr lang="en-US" dirty="0" smtClean="0"/>
              <a:t>In R input: (</a:t>
            </a:r>
            <a:r>
              <a:rPr lang="en-US" dirty="0" err="1" smtClean="0"/>
              <a:t>R_day</a:t>
            </a:r>
            <a:r>
              <a:rPr lang="en-US" dirty="0" smtClean="0"/>
              <a:t> = R*44/#cells)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71" y="23611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Day-to-Day differences;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56529" cy="4351338"/>
          </a:xfrm>
        </p:spPr>
        <p:txBody>
          <a:bodyPr/>
          <a:lstStyle/>
          <a:p>
            <a:r>
              <a:rPr lang="en-US" dirty="0" smtClean="0"/>
              <a:t>Diffs in what shuffled offset if capturing? </a:t>
            </a:r>
          </a:p>
          <a:p>
            <a:endParaRPr lang="en-US" dirty="0"/>
          </a:p>
          <a:p>
            <a:r>
              <a:rPr lang="en-US" dirty="0" smtClean="0"/>
              <a:t>Red/Orange/Black days work best compared to shuffle;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9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day to day variation in whether shuffle (or fully </a:t>
            </a:r>
            <a:r>
              <a:rPr lang="en-US" dirty="0" err="1" smtClean="0"/>
              <a:t>zero’d</a:t>
            </a:r>
            <a:r>
              <a:rPr lang="en-US" dirty="0" smtClean="0"/>
              <a:t> out) model is better than true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</a:t>
            </a:r>
            <a:r>
              <a:rPr lang="en-US" dirty="0" smtClean="0"/>
              <a:t>ay to day variation in whether shuffle (or fully </a:t>
            </a:r>
            <a:r>
              <a:rPr lang="en-US" dirty="0" err="1" smtClean="0"/>
              <a:t>zero’d</a:t>
            </a:r>
            <a:r>
              <a:rPr lang="en-US" dirty="0" smtClean="0"/>
              <a:t> out) model is better than true dynamics that currently can’t explain</a:t>
            </a:r>
          </a:p>
          <a:p>
            <a:r>
              <a:rPr lang="en-US" dirty="0" smtClean="0"/>
              <a:t>Maybe related to alignment of dynamics to decoder; </a:t>
            </a:r>
          </a:p>
          <a:p>
            <a:r>
              <a:rPr lang="en-US" dirty="0" smtClean="0"/>
              <a:t>Maybe related to relationship b/w decoder offset and dynamics offset, though nothing obvious</a:t>
            </a:r>
          </a:p>
          <a:p>
            <a:r>
              <a:rPr lang="en-US" dirty="0" smtClean="0"/>
              <a:t>Regardless </a:t>
            </a:r>
            <a:r>
              <a:rPr lang="mr-IN" dirty="0" smtClean="0"/>
              <a:t>–</a:t>
            </a:r>
            <a:r>
              <a:rPr lang="en-US" dirty="0" smtClean="0"/>
              <a:t> small effect size</a:t>
            </a:r>
          </a:p>
          <a:p>
            <a:pPr lvl="1"/>
            <a:r>
              <a:rPr lang="en-US" dirty="0" smtClean="0"/>
              <a:t>Big </a:t>
            </a:r>
            <a:r>
              <a:rPr lang="en-US" dirty="0" err="1" smtClean="0"/>
              <a:t>Rs</a:t>
            </a:r>
            <a:r>
              <a:rPr lang="en-US" dirty="0" smtClean="0"/>
              <a:t> might help, </a:t>
            </a:r>
          </a:p>
          <a:p>
            <a:pPr lvl="1"/>
            <a:r>
              <a:rPr lang="en-US" dirty="0" smtClean="0"/>
              <a:t>Some sort of R optimization; </a:t>
            </a:r>
          </a:p>
          <a:p>
            <a:r>
              <a:rPr lang="en-US" dirty="0" smtClean="0"/>
              <a:t>Constraint </a:t>
            </a:r>
            <a:r>
              <a:rPr lang="mr-IN" dirty="0" smtClean="0"/>
              <a:t>–</a:t>
            </a:r>
            <a:r>
              <a:rPr lang="en-US" dirty="0" smtClean="0"/>
              <a:t> right now simulation doesn’t know it can’t go through the obstacle </a:t>
            </a:r>
            <a:r>
              <a:rPr lang="mr-IN" dirty="0" smtClean="0"/>
              <a:t>–</a:t>
            </a:r>
            <a:r>
              <a:rPr lang="en-US" dirty="0" smtClean="0"/>
              <a:t> so sometimes when R is high it tries to go through the obstacle and gets stuck; Would be nice to put some infinite cost on going </a:t>
            </a:r>
            <a:r>
              <a:rPr lang="en-US" dirty="0" err="1" smtClean="0"/>
              <a:t>throuhg</a:t>
            </a:r>
            <a:r>
              <a:rPr lang="en-US" dirty="0" smtClean="0"/>
              <a:t> the obstacle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3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Fig 6/7 without offset;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supplement show an example day that works with offset (</a:t>
            </a:r>
            <a:r>
              <a:rPr lang="en-US" dirty="0" err="1" smtClean="0"/>
              <a:t>shuff</a:t>
            </a:r>
            <a:r>
              <a:rPr lang="en-US" dirty="0" smtClean="0"/>
              <a:t> needs more </a:t>
            </a:r>
            <a:r>
              <a:rPr lang="en-US" dirty="0" err="1" smtClean="0"/>
              <a:t>u_t</a:t>
            </a:r>
            <a:r>
              <a:rPr lang="en-US" smtClean="0"/>
              <a:t> than data); 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4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Toy 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neurons</a:t>
            </a:r>
          </a:p>
          <a:p>
            <a:r>
              <a:rPr lang="en-US" dirty="0" smtClean="0"/>
              <a:t>5 state cursor (x/y </a:t>
            </a:r>
            <a:r>
              <a:rPr lang="en-US" dirty="0" err="1" smtClean="0"/>
              <a:t>pos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r>
              <a:rPr lang="en-US" dirty="0" smtClean="0"/>
              <a:t> + offset)</a:t>
            </a:r>
          </a:p>
          <a:p>
            <a:r>
              <a:rPr lang="en-US" dirty="0" smtClean="0"/>
              <a:t>A = 2D rotation matrix; 1 </a:t>
            </a:r>
            <a:r>
              <a:rPr lang="en-US" dirty="0" err="1" smtClean="0"/>
              <a:t>hz</a:t>
            </a:r>
            <a:r>
              <a:rPr lang="en-US" dirty="0" smtClean="0"/>
              <a:t> + slight decay</a:t>
            </a:r>
          </a:p>
          <a:p>
            <a:r>
              <a:rPr lang="en-US" dirty="0" smtClean="0"/>
              <a:t>b= [0, 0];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02" y="-107939"/>
            <a:ext cx="43815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01" y="2880529"/>
            <a:ext cx="4985103" cy="386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12088" y="2695863"/>
            <a:ext cx="13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Cursor </a:t>
            </a:r>
            <a:r>
              <a:rPr lang="en-US" dirty="0" err="1" smtClean="0"/>
              <a:t>pos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754439" y="1196690"/>
            <a:ext cx="134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Cursor </a:t>
            </a:r>
            <a:r>
              <a:rPr lang="en-US" dirty="0" err="1" smtClean="0"/>
              <a:t>pos</a:t>
            </a:r>
            <a:r>
              <a:rPr lang="en-US" dirty="0" smtClean="0"/>
              <a:t> 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47592" y="6423041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709939" y="4626866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Neuron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680042"/>
            <a:ext cx="43815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2783" y="495587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 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05250" y="4281033"/>
            <a:ext cx="215337" cy="23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4208" y="4178461"/>
            <a:ext cx="2225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+ purple “fight” </a:t>
            </a:r>
          </a:p>
          <a:p>
            <a:r>
              <a:rPr lang="en-US" dirty="0" smtClean="0"/>
              <a:t>Dynamics so higher </a:t>
            </a:r>
          </a:p>
          <a:p>
            <a:r>
              <a:rPr lang="en-US" dirty="0" smtClean="0"/>
              <a:t>Energy for the “turn”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9615853" y="4955876"/>
            <a:ext cx="832755" cy="765174"/>
          </a:xfrm>
          <a:prstGeom prst="line">
            <a:avLst/>
          </a:prstGeom>
          <a:ln w="1270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249" y="5339261"/>
            <a:ext cx="1397384" cy="122241"/>
          </a:xfrm>
          <a:prstGeom prst="line">
            <a:avLst/>
          </a:prstGeom>
          <a:ln w="1270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Thoughts;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Seeking evidence that having an offset actually matters to how LQR computes “optimal” trajectory;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+ Neural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hz</a:t>
            </a:r>
            <a:endParaRPr lang="en-US" dirty="0" smtClean="0"/>
          </a:p>
          <a:p>
            <a:r>
              <a:rPr lang="en-US" dirty="0" smtClean="0"/>
              <a:t>R = 1,000,000</a:t>
            </a:r>
          </a:p>
          <a:p>
            <a:r>
              <a:rPr lang="en-US" dirty="0" smtClean="0"/>
              <a:t>2 neurons</a:t>
            </a:r>
          </a:p>
          <a:p>
            <a:r>
              <a:rPr lang="en-US" dirty="0" smtClean="0"/>
              <a:t>Offset is zero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43" y="255588"/>
            <a:ext cx="43815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57" y="3176588"/>
            <a:ext cx="4132943" cy="35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0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hz</a:t>
            </a:r>
            <a:endParaRPr lang="en-US" dirty="0" smtClean="0"/>
          </a:p>
          <a:p>
            <a:r>
              <a:rPr lang="en-US" dirty="0" smtClean="0"/>
              <a:t>R = 1,000,000</a:t>
            </a:r>
          </a:p>
          <a:p>
            <a:r>
              <a:rPr lang="en-US" dirty="0" smtClean="0"/>
              <a:t>2 neurons</a:t>
            </a:r>
          </a:p>
          <a:p>
            <a:r>
              <a:rPr lang="en-US" dirty="0" smtClean="0"/>
              <a:t>Offset is NON-zero (=1)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907" y="3311525"/>
            <a:ext cx="4119336" cy="329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230188"/>
            <a:ext cx="4381500" cy="2921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8131629" y="114300"/>
            <a:ext cx="195942" cy="66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94814" y="-44087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Slight difference!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997" y="131492"/>
            <a:ext cx="10515600" cy="1325563"/>
          </a:xfrm>
        </p:spPr>
        <p:txBody>
          <a:bodyPr/>
          <a:lstStyle/>
          <a:p>
            <a:r>
              <a:rPr lang="en-US" dirty="0" smtClean="0"/>
              <a:t>Looking for same effect w/ decaying dynamics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7" y="1516669"/>
            <a:ext cx="3858004" cy="3381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4748514"/>
            <a:ext cx="4381500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82" y="4733819"/>
            <a:ext cx="43815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701" y="1638556"/>
            <a:ext cx="3974193" cy="3137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488" y="1948935"/>
            <a:ext cx="3862512" cy="2541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488" y="4793433"/>
            <a:ext cx="4381500" cy="2921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8062" y="1457055"/>
            <a:ext cx="104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 offset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56066" y="1453890"/>
            <a:ext cx="109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Offset =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83028" y="1426764"/>
            <a:ext cx="109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Offset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5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effect for decaying dynamics...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issue</a:t>
            </a:r>
          </a:p>
          <a:p>
            <a:r>
              <a:rPr lang="en-US" dirty="0" smtClean="0"/>
              <a:t>High R and quickly decaying </a:t>
            </a:r>
            <a:r>
              <a:rPr lang="en-US" dirty="0" err="1" smtClean="0"/>
              <a:t>dynamnics</a:t>
            </a:r>
            <a:r>
              <a:rPr lang="en-US" dirty="0" smtClean="0"/>
              <a:t> prevent controller from “fighting” </a:t>
            </a:r>
            <a:r>
              <a:rPr lang="mr-IN" dirty="0" smtClean="0"/>
              <a:t>–</a:t>
            </a:r>
            <a:r>
              <a:rPr lang="en-US" dirty="0" smtClean="0"/>
              <a:t> incomplete trials </a:t>
            </a:r>
          </a:p>
          <a:p>
            <a:r>
              <a:rPr lang="en-US" dirty="0" smtClean="0"/>
              <a:t> R = 1,000,000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003" y="3937000"/>
            <a:ext cx="43815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012" y="4171950"/>
            <a:ext cx="2692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0562"/>
            <a:ext cx="10515600" cy="4351338"/>
          </a:xfrm>
        </p:spPr>
        <p:txBody>
          <a:bodyPr/>
          <a:lstStyle/>
          <a:p>
            <a:r>
              <a:rPr lang="en-US" dirty="0" smtClean="0"/>
              <a:t>Reducing R = 10,000 for decay ~= 0.1, zero offset;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759"/>
            <a:ext cx="4677354" cy="3774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109" y="3046879"/>
            <a:ext cx="4229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962</Words>
  <Application>Microsoft Macintosh PowerPoint</Application>
  <PresentationFormat>Widescreen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LQR</vt:lpstr>
      <vt:lpstr>Equations </vt:lpstr>
      <vt:lpstr>Toy example </vt:lpstr>
      <vt:lpstr>Thoughts;  </vt:lpstr>
      <vt:lpstr>Behavior + Neural </vt:lpstr>
      <vt:lpstr>PowerPoint Presentation</vt:lpstr>
      <vt:lpstr>Looking for same effect w/ decaying dynamics </vt:lpstr>
      <vt:lpstr>No effect for decaying dynamics...</vt:lpstr>
      <vt:lpstr>PowerPoint Presentation</vt:lpstr>
      <vt:lpstr>Evidence of offset affecting trajectories; </vt:lpstr>
      <vt:lpstr>Ok, so getting this to work is an art of finding the right R </vt:lpstr>
      <vt:lpstr>Examples in Grom data; </vt:lpstr>
      <vt:lpstr>More examples; </vt:lpstr>
      <vt:lpstr>Ok so for a given day what makes “R” high? </vt:lpstr>
      <vt:lpstr>E.g. by Adusting R  making higher  (R=40); </vt:lpstr>
      <vt:lpstr>If R is too long though, early activations in the beginning cost; </vt:lpstr>
      <vt:lpstr>Consider adding a “brain target” </vt:lpstr>
      <vt:lpstr>Eigenvalues of task-demean (fit with no intercept) </vt:lpstr>
      <vt:lpstr>Thoughts  </vt:lpstr>
      <vt:lpstr>PowerPoint Presentation</vt:lpstr>
      <vt:lpstr>Day-to-Day differences; </vt:lpstr>
      <vt:lpstr>Summary – day to day variation in whether shuffle (or fully zero’d out) model is better than true dynamics</vt:lpstr>
      <vt:lpstr>Make Fig 6/7 without offset;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LQR</dc:title>
  <dc:creator>Preeya Khanna</dc:creator>
  <cp:lastModifiedBy>Preeya Khanna</cp:lastModifiedBy>
  <cp:revision>36</cp:revision>
  <dcterms:created xsi:type="dcterms:W3CDTF">2020-07-08T04:24:24Z</dcterms:created>
  <dcterms:modified xsi:type="dcterms:W3CDTF">2020-07-08T18:55:27Z</dcterms:modified>
</cp:coreProperties>
</file>